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9" r:id="rId7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>
      <p:cViewPr varScale="1">
        <p:scale>
          <a:sx n="109" d="100"/>
          <a:sy n="109" d="100"/>
        </p:scale>
        <p:origin x="1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1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09427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149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585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86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299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009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:notes"/>
          <p:cNvSpPr txBox="1">
            <a:spLocks noGrp="1"/>
          </p:cNvSpPr>
          <p:nvPr>
            <p:ph type="body" idx="1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22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4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777363" y="-270775"/>
            <a:ext cx="4351200" cy="85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51013" y="2203075"/>
            <a:ext cx="5811900" cy="21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917157" y="129025"/>
            <a:ext cx="5811900" cy="6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40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40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2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4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4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5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8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50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50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8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50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40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1516380" y="2599703"/>
            <a:ext cx="62742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0" i="0" u="none" strike="noStrike" cap="none" dirty="0">
                <a:solidFill>
                  <a:schemeClr val="dk1"/>
                </a:solidFill>
                <a:latin typeface="Gill Sans MT" panose="020B0502020104020203" pitchFamily="34" charset="0"/>
                <a:ea typeface="Helvetica Neue"/>
                <a:cs typeface="Helvetica Neue"/>
                <a:sym typeface="Helvetica Neue"/>
              </a:rPr>
              <a:t>Pitch Deck Canevas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>
                <a:solidFill>
                  <a:schemeClr val="dk1"/>
                </a:solidFill>
                <a:latin typeface="Gill Sans MT" panose="020B0502020104020203" pitchFamily="34" charset="0"/>
                <a:ea typeface="Calibri"/>
                <a:cs typeface="Calibri"/>
                <a:sym typeface="Helvetica Neue"/>
              </a:rPr>
              <a:t>(Titre De Votre Solution Ou Service)</a:t>
            </a:r>
            <a:endParaRPr sz="3600" b="0" i="0" u="none" strike="noStrike" cap="none" dirty="0">
              <a:solidFill>
                <a:schemeClr val="dk1"/>
              </a:solidFill>
              <a:latin typeface="Gill Sans MT" panose="020B0502020104020203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7" y="303754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/>
          <p:nvPr/>
        </p:nvSpPr>
        <p:spPr>
          <a:xfrm>
            <a:off x="918810" y="1073008"/>
            <a:ext cx="8797946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problème que votre solution essaie de  résoudre</a:t>
            </a:r>
            <a:r>
              <a:rPr lang="fr-FR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870188" y="2329107"/>
            <a:ext cx="8641200" cy="391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8" y="163076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/>
          <p:nvPr/>
        </p:nvSpPr>
        <p:spPr>
          <a:xfrm>
            <a:off x="794690" y="1481463"/>
            <a:ext cx="8174700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Solution/Votre proposition de valeur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548640" y="2459736"/>
            <a:ext cx="8641200" cy="391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2" y="183173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/>
          <p:nvPr/>
        </p:nvSpPr>
        <p:spPr>
          <a:xfrm>
            <a:off x="603773" y="858466"/>
            <a:ext cx="8992404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prototype</a:t>
            </a: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809898" y="2047753"/>
            <a:ext cx="8641200" cy="391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1" y="112835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/>
          <p:nvPr/>
        </p:nvSpPr>
        <p:spPr>
          <a:xfrm>
            <a:off x="1025801" y="1180012"/>
            <a:ext cx="8174700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Business modèle</a:t>
            </a: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9"/>
          <p:cNvSpPr txBox="1"/>
          <p:nvPr/>
        </p:nvSpPr>
        <p:spPr>
          <a:xfrm>
            <a:off x="799849" y="2168334"/>
            <a:ext cx="8641200" cy="391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4" y="173125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41080" y="6376066"/>
            <a:ext cx="1171956" cy="34572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6"/>
          <p:cNvSpPr/>
          <p:nvPr/>
        </p:nvSpPr>
        <p:spPr>
          <a:xfrm>
            <a:off x="1005706" y="1310642"/>
            <a:ext cx="81747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Votre besoin en financement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6"/>
          <p:cNvSpPr txBox="1"/>
          <p:nvPr/>
        </p:nvSpPr>
        <p:spPr>
          <a:xfrm>
            <a:off x="689317" y="2258769"/>
            <a:ext cx="8641200" cy="391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03" y="323850"/>
            <a:ext cx="2857500" cy="723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Macintosh PowerPoint</Application>
  <PresentationFormat>Format A4 (210 x 297 mm)</PresentationFormat>
  <Paragraphs>10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AIL</dc:creator>
  <cp:lastModifiedBy>Microsoft Office User</cp:lastModifiedBy>
  <cp:revision>2</cp:revision>
  <dcterms:modified xsi:type="dcterms:W3CDTF">2022-08-10T07:57:54Z</dcterms:modified>
</cp:coreProperties>
</file>